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C02"/>
    <a:srgbClr val="ED1C2A"/>
    <a:srgbClr val="ED1845"/>
    <a:srgbClr val="C9DA2B"/>
    <a:srgbClr val="FAA21B"/>
    <a:srgbClr val="BAD532"/>
    <a:srgbClr val="F3EA00"/>
    <a:srgbClr val="FFDE00"/>
    <a:srgbClr val="DD1A58"/>
    <a:srgbClr val="F48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26" y="-378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 rot="21314839">
            <a:off x="-41199" y="1419544"/>
            <a:ext cx="4132501" cy="1347822"/>
          </a:xfrm>
          <a:custGeom>
            <a:avLst/>
            <a:gdLst>
              <a:gd name="connsiteX0" fmla="*/ 0 w 4411723"/>
              <a:gd name="connsiteY0" fmla="*/ 0 h 1331906"/>
              <a:gd name="connsiteX1" fmla="*/ 4411723 w 4411723"/>
              <a:gd name="connsiteY1" fmla="*/ 0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209272 w 4411723"/>
              <a:gd name="connsiteY1" fmla="*/ 250788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315222 w 4411723"/>
              <a:gd name="connsiteY1" fmla="*/ 11092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315222"/>
              <a:gd name="connsiteY0" fmla="*/ 0 h 1331906"/>
              <a:gd name="connsiteX1" fmla="*/ 4315222 w 4315222"/>
              <a:gd name="connsiteY1" fmla="*/ 11092 h 1331906"/>
              <a:gd name="connsiteX2" fmla="*/ 4068380 w 4315222"/>
              <a:gd name="connsiteY2" fmla="*/ 1093088 h 1331906"/>
              <a:gd name="connsiteX3" fmla="*/ 0 w 4315222"/>
              <a:gd name="connsiteY3" fmla="*/ 1331906 h 1331906"/>
              <a:gd name="connsiteX4" fmla="*/ 0 w 4315222"/>
              <a:gd name="connsiteY4" fmla="*/ 0 h 1331906"/>
              <a:gd name="connsiteX0" fmla="*/ 0 w 4315222"/>
              <a:gd name="connsiteY0" fmla="*/ 0 h 1339865"/>
              <a:gd name="connsiteX1" fmla="*/ 4315222 w 4315222"/>
              <a:gd name="connsiteY1" fmla="*/ 11092 h 1339865"/>
              <a:gd name="connsiteX2" fmla="*/ 4162557 w 4315222"/>
              <a:gd name="connsiteY2" fmla="*/ 1339865 h 1339865"/>
              <a:gd name="connsiteX3" fmla="*/ 0 w 4315222"/>
              <a:gd name="connsiteY3" fmla="*/ 1331906 h 1339865"/>
              <a:gd name="connsiteX4" fmla="*/ 0 w 4315222"/>
              <a:gd name="connsiteY4" fmla="*/ 0 h 1339865"/>
              <a:gd name="connsiteX0" fmla="*/ 742829 w 4315222"/>
              <a:gd name="connsiteY0" fmla="*/ 366077 h 1328773"/>
              <a:gd name="connsiteX1" fmla="*/ 4315222 w 4315222"/>
              <a:gd name="connsiteY1" fmla="*/ 0 h 1328773"/>
              <a:gd name="connsiteX2" fmla="*/ 4162557 w 4315222"/>
              <a:gd name="connsiteY2" fmla="*/ 1328773 h 1328773"/>
              <a:gd name="connsiteX3" fmla="*/ 0 w 4315222"/>
              <a:gd name="connsiteY3" fmla="*/ 1320814 h 1328773"/>
              <a:gd name="connsiteX4" fmla="*/ 742829 w 4315222"/>
              <a:gd name="connsiteY4" fmla="*/ 366077 h 1328773"/>
              <a:gd name="connsiteX0" fmla="*/ 268151 w 4315222"/>
              <a:gd name="connsiteY0" fmla="*/ 0 h 1346244"/>
              <a:gd name="connsiteX1" fmla="*/ 4315222 w 4315222"/>
              <a:gd name="connsiteY1" fmla="*/ 17471 h 1346244"/>
              <a:gd name="connsiteX2" fmla="*/ 4162557 w 4315222"/>
              <a:gd name="connsiteY2" fmla="*/ 1346244 h 1346244"/>
              <a:gd name="connsiteX3" fmla="*/ 0 w 4315222"/>
              <a:gd name="connsiteY3" fmla="*/ 1338285 h 1346244"/>
              <a:gd name="connsiteX4" fmla="*/ 268151 w 4315222"/>
              <a:gd name="connsiteY4" fmla="*/ 0 h 1346244"/>
              <a:gd name="connsiteX0" fmla="*/ 0 w 4047071"/>
              <a:gd name="connsiteY0" fmla="*/ 0 h 1346244"/>
              <a:gd name="connsiteX1" fmla="*/ 4047071 w 4047071"/>
              <a:gd name="connsiteY1" fmla="*/ 17471 h 1346244"/>
              <a:gd name="connsiteX2" fmla="*/ 3894406 w 4047071"/>
              <a:gd name="connsiteY2" fmla="*/ 1346244 h 1346244"/>
              <a:gd name="connsiteX3" fmla="*/ 108339 w 4047071"/>
              <a:gd name="connsiteY3" fmla="*/ 1178430 h 1346244"/>
              <a:gd name="connsiteX4" fmla="*/ 0 w 4047071"/>
              <a:gd name="connsiteY4" fmla="*/ 0 h 1346244"/>
              <a:gd name="connsiteX0" fmla="*/ 85430 w 4132501"/>
              <a:gd name="connsiteY0" fmla="*/ 0 h 1346244"/>
              <a:gd name="connsiteX1" fmla="*/ 4132501 w 4132501"/>
              <a:gd name="connsiteY1" fmla="*/ 17471 h 1346244"/>
              <a:gd name="connsiteX2" fmla="*/ 3979836 w 4132501"/>
              <a:gd name="connsiteY2" fmla="*/ 1346244 h 1346244"/>
              <a:gd name="connsiteX3" fmla="*/ 0 w 4132501"/>
              <a:gd name="connsiteY3" fmla="*/ 1324803 h 1346244"/>
              <a:gd name="connsiteX4" fmla="*/ 85430 w 4132501"/>
              <a:gd name="connsiteY4" fmla="*/ 0 h 1346244"/>
              <a:gd name="connsiteX0" fmla="*/ 85430 w 4132501"/>
              <a:gd name="connsiteY0" fmla="*/ 0 h 1347822"/>
              <a:gd name="connsiteX1" fmla="*/ 4132501 w 4132501"/>
              <a:gd name="connsiteY1" fmla="*/ 17471 h 1347822"/>
              <a:gd name="connsiteX2" fmla="*/ 3998820 w 4132501"/>
              <a:gd name="connsiteY2" fmla="*/ 1347822 h 1347822"/>
              <a:gd name="connsiteX3" fmla="*/ 0 w 4132501"/>
              <a:gd name="connsiteY3" fmla="*/ 1324803 h 1347822"/>
              <a:gd name="connsiteX4" fmla="*/ 85430 w 4132501"/>
              <a:gd name="connsiteY4" fmla="*/ 0 h 1347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2501" h="1347822">
                <a:moveTo>
                  <a:pt x="85430" y="0"/>
                </a:moveTo>
                <a:lnTo>
                  <a:pt x="4132501" y="17471"/>
                </a:lnTo>
                <a:lnTo>
                  <a:pt x="3998820" y="1347822"/>
                </a:lnTo>
                <a:lnTo>
                  <a:pt x="0" y="1324803"/>
                </a:lnTo>
                <a:lnTo>
                  <a:pt x="85430" y="0"/>
                </a:lnTo>
                <a:close/>
              </a:path>
            </a:pathLst>
          </a:custGeom>
          <a:solidFill>
            <a:srgbClr val="2A0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http://www.wallpapershd.biz/wp-content/uploads/2012/12/Green-Tea-Cup-Hd-Widescreen-Wallpapers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734" r="24117" b="-734"/>
          <a:stretch/>
        </p:blipFill>
        <p:spPr bwMode="auto">
          <a:xfrm>
            <a:off x="-464555" y="1408069"/>
            <a:ext cx="1796548" cy="1699238"/>
          </a:xfrm>
          <a:prstGeom prst="ellipse">
            <a:avLst/>
          </a:prstGeom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2" name="Прямоугольник 1"/>
          <p:cNvSpPr/>
          <p:nvPr/>
        </p:nvSpPr>
        <p:spPr>
          <a:xfrm rot="21314839">
            <a:off x="-89591" y="-154371"/>
            <a:ext cx="4127451" cy="1598813"/>
          </a:xfrm>
          <a:custGeom>
            <a:avLst/>
            <a:gdLst>
              <a:gd name="connsiteX0" fmla="*/ 0 w 4213538"/>
              <a:gd name="connsiteY0" fmla="*/ 0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0 w 4213538"/>
              <a:gd name="connsiteY4" fmla="*/ 0 h 1614574"/>
              <a:gd name="connsiteX0" fmla="*/ 634490 w 4213538"/>
              <a:gd name="connsiteY0" fmla="*/ 530645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634490 w 4213538"/>
              <a:gd name="connsiteY4" fmla="*/ 530645 h 1614574"/>
              <a:gd name="connsiteX0" fmla="*/ 219111 w 4213538"/>
              <a:gd name="connsiteY0" fmla="*/ 8659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219111 w 4213538"/>
              <a:gd name="connsiteY4" fmla="*/ 8659 h 1614574"/>
              <a:gd name="connsiteX0" fmla="*/ 219111 w 4213538"/>
              <a:gd name="connsiteY0" fmla="*/ 0 h 1605915"/>
              <a:gd name="connsiteX1" fmla="*/ 3833234 w 4213538"/>
              <a:gd name="connsiteY1" fmla="*/ 886835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205689 w 4213538"/>
              <a:gd name="connsiteY1" fmla="*/ 315656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196197 w 4213538"/>
              <a:gd name="connsiteY1" fmla="*/ 314867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196221"/>
              <a:gd name="connsiteY0" fmla="*/ 0 h 1616241"/>
              <a:gd name="connsiteX1" fmla="*/ 4196197 w 4196221"/>
              <a:gd name="connsiteY1" fmla="*/ 314867 h 1616241"/>
              <a:gd name="connsiteX2" fmla="*/ 3992849 w 4196221"/>
              <a:gd name="connsiteY2" fmla="*/ 1616241 h 1616241"/>
              <a:gd name="connsiteX3" fmla="*/ 0 w 4196221"/>
              <a:gd name="connsiteY3" fmla="*/ 1605915 h 1616241"/>
              <a:gd name="connsiteX4" fmla="*/ 219111 w 4196221"/>
              <a:gd name="connsiteY4" fmla="*/ 0 h 1616241"/>
              <a:gd name="connsiteX0" fmla="*/ 219111 w 4196265"/>
              <a:gd name="connsiteY0" fmla="*/ 0 h 1605915"/>
              <a:gd name="connsiteX1" fmla="*/ 4196197 w 4196265"/>
              <a:gd name="connsiteY1" fmla="*/ 314867 h 1605915"/>
              <a:gd name="connsiteX2" fmla="*/ 4128108 w 4196265"/>
              <a:gd name="connsiteY2" fmla="*/ 1598813 h 1605915"/>
              <a:gd name="connsiteX3" fmla="*/ 0 w 4196265"/>
              <a:gd name="connsiteY3" fmla="*/ 1605915 h 1605915"/>
              <a:gd name="connsiteX4" fmla="*/ 219111 w 4196265"/>
              <a:gd name="connsiteY4" fmla="*/ 0 h 1605915"/>
              <a:gd name="connsiteX0" fmla="*/ 0 w 3977154"/>
              <a:gd name="connsiteY0" fmla="*/ 0 h 1598813"/>
              <a:gd name="connsiteX1" fmla="*/ 3977086 w 3977154"/>
              <a:gd name="connsiteY1" fmla="*/ 314867 h 1598813"/>
              <a:gd name="connsiteX2" fmla="*/ 3908997 w 3977154"/>
              <a:gd name="connsiteY2" fmla="*/ 1598813 h 1598813"/>
              <a:gd name="connsiteX3" fmla="*/ 160557 w 3977154"/>
              <a:gd name="connsiteY3" fmla="*/ 1522786 h 1598813"/>
              <a:gd name="connsiteX4" fmla="*/ 0 w 3977154"/>
              <a:gd name="connsiteY4" fmla="*/ 0 h 1598813"/>
              <a:gd name="connsiteX0" fmla="*/ 150297 w 4127451"/>
              <a:gd name="connsiteY0" fmla="*/ 0 h 1598813"/>
              <a:gd name="connsiteX1" fmla="*/ 4127383 w 4127451"/>
              <a:gd name="connsiteY1" fmla="*/ 314867 h 1598813"/>
              <a:gd name="connsiteX2" fmla="*/ 4059294 w 4127451"/>
              <a:gd name="connsiteY2" fmla="*/ 1598813 h 1598813"/>
              <a:gd name="connsiteX3" fmla="*/ 0 w 4127451"/>
              <a:gd name="connsiteY3" fmla="*/ 1582962 h 1598813"/>
              <a:gd name="connsiteX4" fmla="*/ 150297 w 4127451"/>
              <a:gd name="connsiteY4" fmla="*/ 0 h 159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7451" h="1598813">
                <a:moveTo>
                  <a:pt x="150297" y="0"/>
                </a:moveTo>
                <a:lnTo>
                  <a:pt x="4127383" y="314867"/>
                </a:lnTo>
                <a:cubicBezTo>
                  <a:pt x="4129999" y="744953"/>
                  <a:pt x="4056678" y="1168727"/>
                  <a:pt x="4059294" y="1598813"/>
                </a:cubicBezTo>
                <a:lnTo>
                  <a:pt x="0" y="1582962"/>
                </a:lnTo>
                <a:lnTo>
                  <a:pt x="150297" y="0"/>
                </a:lnTo>
                <a:close/>
              </a:path>
            </a:pathLst>
          </a:custGeom>
          <a:solidFill>
            <a:srgbClr val="FAA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21314839">
            <a:off x="-69512" y="2754096"/>
            <a:ext cx="4137237" cy="1406071"/>
          </a:xfrm>
          <a:custGeom>
            <a:avLst/>
            <a:gdLst>
              <a:gd name="connsiteX0" fmla="*/ 0 w 4411723"/>
              <a:gd name="connsiteY0" fmla="*/ 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0 w 4411723"/>
              <a:gd name="connsiteY4" fmla="*/ 0 h 1373693"/>
              <a:gd name="connsiteX0" fmla="*/ 468343 w 4411723"/>
              <a:gd name="connsiteY0" fmla="*/ 34479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468343 w 4411723"/>
              <a:gd name="connsiteY4" fmla="*/ 344790 h 1373693"/>
              <a:gd name="connsiteX0" fmla="*/ 142384 w 4411723"/>
              <a:gd name="connsiteY0" fmla="*/ 11838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142384 w 4411723"/>
              <a:gd name="connsiteY4" fmla="*/ 11838 h 1373693"/>
              <a:gd name="connsiteX0" fmla="*/ 0 w 4269339"/>
              <a:gd name="connsiteY0" fmla="*/ 11838 h 1373693"/>
              <a:gd name="connsiteX1" fmla="*/ 4269339 w 4269339"/>
              <a:gd name="connsiteY1" fmla="*/ 0 h 1373693"/>
              <a:gd name="connsiteX2" fmla="*/ 4269339 w 4269339"/>
              <a:gd name="connsiteY2" fmla="*/ 1373693 h 1373693"/>
              <a:gd name="connsiteX3" fmla="*/ 130480 w 4269339"/>
              <a:gd name="connsiteY3" fmla="*/ 1195664 h 1373693"/>
              <a:gd name="connsiteX4" fmla="*/ 0 w 4269339"/>
              <a:gd name="connsiteY4" fmla="*/ 11838 h 1373693"/>
              <a:gd name="connsiteX0" fmla="*/ 113118 w 4382457"/>
              <a:gd name="connsiteY0" fmla="*/ 11838 h 1373693"/>
              <a:gd name="connsiteX1" fmla="*/ 4382457 w 4382457"/>
              <a:gd name="connsiteY1" fmla="*/ 0 h 1373693"/>
              <a:gd name="connsiteX2" fmla="*/ 4382457 w 4382457"/>
              <a:gd name="connsiteY2" fmla="*/ 1373693 h 1373693"/>
              <a:gd name="connsiteX3" fmla="*/ 0 w 4382457"/>
              <a:gd name="connsiteY3" fmla="*/ 1366568 h 1373693"/>
              <a:gd name="connsiteX4" fmla="*/ 113118 w 4382457"/>
              <a:gd name="connsiteY4" fmla="*/ 11838 h 1373693"/>
              <a:gd name="connsiteX0" fmla="*/ 113118 w 4382457"/>
              <a:gd name="connsiteY0" fmla="*/ 0 h 1361855"/>
              <a:gd name="connsiteX1" fmla="*/ 4248886 w 4382457"/>
              <a:gd name="connsiteY1" fmla="*/ 560087 h 1361855"/>
              <a:gd name="connsiteX2" fmla="*/ 4382457 w 4382457"/>
              <a:gd name="connsiteY2" fmla="*/ 1361855 h 1361855"/>
              <a:gd name="connsiteX3" fmla="*/ 0 w 4382457"/>
              <a:gd name="connsiteY3" fmla="*/ 1354730 h 1361855"/>
              <a:gd name="connsiteX4" fmla="*/ 113118 w 4382457"/>
              <a:gd name="connsiteY4" fmla="*/ 0 h 1361855"/>
              <a:gd name="connsiteX0" fmla="*/ 113118 w 4382457"/>
              <a:gd name="connsiteY0" fmla="*/ 3880 h 1365735"/>
              <a:gd name="connsiteX1" fmla="*/ 4133291 w 4382457"/>
              <a:gd name="connsiteY1" fmla="*/ 0 h 1365735"/>
              <a:gd name="connsiteX2" fmla="*/ 4382457 w 4382457"/>
              <a:gd name="connsiteY2" fmla="*/ 1365735 h 1365735"/>
              <a:gd name="connsiteX3" fmla="*/ 0 w 4382457"/>
              <a:gd name="connsiteY3" fmla="*/ 1358610 h 1365735"/>
              <a:gd name="connsiteX4" fmla="*/ 113118 w 4382457"/>
              <a:gd name="connsiteY4" fmla="*/ 3880 h 1365735"/>
              <a:gd name="connsiteX0" fmla="*/ 113118 w 4133291"/>
              <a:gd name="connsiteY0" fmla="*/ 3880 h 1358610"/>
              <a:gd name="connsiteX1" fmla="*/ 4133291 w 4133291"/>
              <a:gd name="connsiteY1" fmla="*/ 0 h 1358610"/>
              <a:gd name="connsiteX2" fmla="*/ 3855583 w 4133291"/>
              <a:gd name="connsiteY2" fmla="*/ 1035194 h 1358610"/>
              <a:gd name="connsiteX3" fmla="*/ 0 w 4133291"/>
              <a:gd name="connsiteY3" fmla="*/ 1358610 h 1358610"/>
              <a:gd name="connsiteX4" fmla="*/ 113118 w 4133291"/>
              <a:gd name="connsiteY4" fmla="*/ 3880 h 1358610"/>
              <a:gd name="connsiteX0" fmla="*/ 113118 w 4133291"/>
              <a:gd name="connsiteY0" fmla="*/ 3880 h 1394277"/>
              <a:gd name="connsiteX1" fmla="*/ 4133291 w 4133291"/>
              <a:gd name="connsiteY1" fmla="*/ 0 h 1394277"/>
              <a:gd name="connsiteX2" fmla="*/ 4036001 w 4133291"/>
              <a:gd name="connsiteY2" fmla="*/ 1394277 h 1394277"/>
              <a:gd name="connsiteX3" fmla="*/ 0 w 4133291"/>
              <a:gd name="connsiteY3" fmla="*/ 1358610 h 1394277"/>
              <a:gd name="connsiteX4" fmla="*/ 113118 w 4133291"/>
              <a:gd name="connsiteY4" fmla="*/ 3880 h 1394277"/>
              <a:gd name="connsiteX0" fmla="*/ 117064 w 4137237"/>
              <a:gd name="connsiteY0" fmla="*/ 3880 h 1406071"/>
              <a:gd name="connsiteX1" fmla="*/ 4137237 w 4137237"/>
              <a:gd name="connsiteY1" fmla="*/ 0 h 1406071"/>
              <a:gd name="connsiteX2" fmla="*/ 4039947 w 4137237"/>
              <a:gd name="connsiteY2" fmla="*/ 1394277 h 1406071"/>
              <a:gd name="connsiteX3" fmla="*/ 0 w 4137237"/>
              <a:gd name="connsiteY3" fmla="*/ 1406071 h 1406071"/>
              <a:gd name="connsiteX4" fmla="*/ 117064 w 4137237"/>
              <a:gd name="connsiteY4" fmla="*/ 3880 h 140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7237" h="1406071">
                <a:moveTo>
                  <a:pt x="117064" y="3880"/>
                </a:moveTo>
                <a:lnTo>
                  <a:pt x="4137237" y="0"/>
                </a:lnTo>
                <a:lnTo>
                  <a:pt x="4039947" y="1394277"/>
                </a:lnTo>
                <a:lnTo>
                  <a:pt x="0" y="1406071"/>
                </a:lnTo>
                <a:lnTo>
                  <a:pt x="117064" y="3880"/>
                </a:lnTo>
                <a:close/>
              </a:path>
            </a:pathLst>
          </a:custGeom>
          <a:solidFill>
            <a:srgbClr val="C9D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4291046"/>
            <a:ext cx="3994145" cy="1252504"/>
          </a:xfrm>
          <a:prstGeom prst="rect">
            <a:avLst/>
          </a:prstGeom>
          <a:gradFill>
            <a:gsLst>
              <a:gs pos="0">
                <a:srgbClr val="ED1C2A"/>
              </a:gs>
              <a:gs pos="100000">
                <a:srgbClr val="ED1845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http://blog.zansaar.com/wp-content/uploads/2012/08/Green-Tea-weight-los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92"/>
          <a:stretch/>
        </p:blipFill>
        <p:spPr bwMode="auto">
          <a:xfrm>
            <a:off x="2575355" y="2520515"/>
            <a:ext cx="1813987" cy="1768041"/>
          </a:xfrm>
          <a:prstGeom prst="ellipse">
            <a:avLst/>
          </a:prstGeom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36" name="Прямоугольник 35"/>
          <p:cNvSpPr/>
          <p:nvPr/>
        </p:nvSpPr>
        <p:spPr>
          <a:xfrm rot="21314839">
            <a:off x="-52370" y="4121090"/>
            <a:ext cx="4213538" cy="360830"/>
          </a:xfrm>
          <a:prstGeom prst="rect">
            <a:avLst/>
          </a:prstGeom>
          <a:solidFill>
            <a:srgbClr val="2A0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 rot="21329410">
            <a:off x="216815" y="352126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ED1C2A"/>
                </a:solidFill>
              </a:rPr>
              <a:t>Новая коллекция!</a:t>
            </a:r>
            <a:endParaRPr lang="ru-RU" sz="1400" b="1" i="1" dirty="0">
              <a:solidFill>
                <a:srgbClr val="ED1C2A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1329410">
            <a:off x="205872" y="3948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21329410">
            <a:off x="653057" y="99120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chemeClr val="bg1"/>
                </a:solidFill>
              </a:rPr>
              <a:t>1470р.</a:t>
            </a:r>
            <a:endParaRPr lang="ru-RU" sz="1600" strike="sngStrike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1329410">
            <a:off x="1236766" y="704617"/>
            <a:ext cx="1798629" cy="707886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799р.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036" name="Picture 12" descr="http://www.listofimages.com/wp-content/uploads/2013/02/green-tea-hd-wallpape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1102" r="29903" b="2729"/>
          <a:stretch/>
        </p:blipFill>
        <p:spPr bwMode="auto">
          <a:xfrm>
            <a:off x="2630595" y="-322613"/>
            <a:ext cx="1758747" cy="1769820"/>
          </a:xfrm>
          <a:prstGeom prst="ellipse">
            <a:avLst/>
          </a:prstGeom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17" name="TextBox 16"/>
          <p:cNvSpPr txBox="1"/>
          <p:nvPr/>
        </p:nvSpPr>
        <p:spPr>
          <a:xfrm rot="21329410">
            <a:off x="1763301" y="1497292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bg1"/>
                </a:solidFill>
              </a:rPr>
              <a:t>Новая коллекция!</a:t>
            </a:r>
            <a:endParaRPr lang="ru-RU" sz="1400" b="1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21329410">
            <a:off x="1338531" y="1876768"/>
            <a:ext cx="1536766" cy="923330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-50</a:t>
            </a:r>
            <a:r>
              <a:rPr lang="ru-RU" sz="4000" b="1" dirty="0" smtClean="0">
                <a:solidFill>
                  <a:schemeClr val="bg1"/>
                </a:solidFill>
              </a:rPr>
              <a:t>%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1329410">
            <a:off x="2680614" y="2172302"/>
            <a:ext cx="1045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schemeClr val="bg2"/>
                </a:solidFill>
              </a:rPr>
              <a:t>от цены, указанной</a:t>
            </a:r>
            <a:br>
              <a:rPr lang="ru-RU" sz="800" dirty="0" smtClean="0">
                <a:solidFill>
                  <a:schemeClr val="bg2"/>
                </a:solidFill>
              </a:rPr>
            </a:br>
            <a:r>
              <a:rPr lang="ru-RU" sz="800" dirty="0" smtClean="0">
                <a:solidFill>
                  <a:schemeClr val="bg2"/>
                </a:solidFill>
              </a:rPr>
              <a:t>н</a:t>
            </a:r>
            <a:r>
              <a:rPr lang="ru-RU" sz="800" dirty="0" smtClean="0">
                <a:solidFill>
                  <a:schemeClr val="bg2"/>
                </a:solidFill>
              </a:rPr>
              <a:t>а ценнике</a:t>
            </a:r>
            <a:endParaRPr lang="ru-RU" sz="800" dirty="0">
              <a:solidFill>
                <a:schemeClr val="bg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21329410">
            <a:off x="846555" y="2838201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DD1A58"/>
                </a:solidFill>
              </a:rPr>
              <a:t>Новая коллекция!</a:t>
            </a:r>
            <a:endParaRPr lang="ru-RU" sz="1400" b="1" i="1" dirty="0">
              <a:solidFill>
                <a:srgbClr val="DD1A5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21329410">
            <a:off x="471152" y="29372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21329410">
            <a:off x="174041" y="363397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rgbClr val="2A0C02"/>
                </a:solidFill>
              </a:rPr>
              <a:t>1870р.</a:t>
            </a:r>
            <a:endParaRPr lang="ru-RU" sz="1600" strike="sngStrike" dirty="0">
              <a:solidFill>
                <a:srgbClr val="2A0C0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21329410">
            <a:off x="806919" y="3289779"/>
            <a:ext cx="1798629" cy="769441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990р.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1329410">
            <a:off x="1763007" y="1525392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DE00"/>
                </a:solidFill>
              </a:rPr>
              <a:t>ваш товар</a:t>
            </a:r>
            <a:endParaRPr lang="ru-RU" sz="3200" b="1" dirty="0">
              <a:solidFill>
                <a:srgbClr val="FFDE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21329410">
            <a:off x="170462" y="4161829"/>
            <a:ext cx="2399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 smtClean="0">
                <a:solidFill>
                  <a:srgbClr val="FFDE00"/>
                </a:solidFill>
              </a:rPr>
              <a:t>Скидки только 3 дня!</a:t>
            </a:r>
            <a:endParaRPr lang="ru-RU" sz="1800" b="1" i="1" dirty="0">
              <a:solidFill>
                <a:srgbClr val="FFDE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1329410">
            <a:off x="2479284" y="4065057"/>
            <a:ext cx="1506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F48DAB"/>
                </a:solidFill>
              </a:rPr>
              <a:t>16, 17, 18 сентября</a:t>
            </a:r>
            <a:endParaRPr lang="ru-RU" sz="1200" i="1" dirty="0">
              <a:solidFill>
                <a:srgbClr val="F48DAB"/>
              </a:solidFill>
            </a:endParaRPr>
          </a:p>
        </p:txBody>
      </p:sp>
      <p:pic>
        <p:nvPicPr>
          <p:cNvPr id="1027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78" y="4770562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926654" y="4624944"/>
            <a:ext cx="18435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Торговый центр «....»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1 этаж, центр зала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вывеска .....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51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35</cp:revision>
  <dcterms:created xsi:type="dcterms:W3CDTF">2013-04-14T13:39:30Z</dcterms:created>
  <dcterms:modified xsi:type="dcterms:W3CDTF">2013-04-17T16:12:27Z</dcterms:modified>
</cp:coreProperties>
</file>