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C02"/>
    <a:srgbClr val="ED1C2A"/>
    <a:srgbClr val="ED1845"/>
    <a:srgbClr val="C9DA2B"/>
    <a:srgbClr val="FAA21B"/>
    <a:srgbClr val="BAD532"/>
    <a:srgbClr val="F3EA00"/>
    <a:srgbClr val="FFDE00"/>
    <a:srgbClr val="DD1A58"/>
    <a:srgbClr val="F48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FAA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C9D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ED1C2A"/>
              </a:gs>
              <a:gs pos="100000">
                <a:srgbClr val="ED184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ED1C2A"/>
                </a:solidFill>
              </a:rPr>
              <a:t>Новая коллекция!</a:t>
            </a:r>
            <a:endParaRPr lang="ru-RU" sz="1400" b="1" i="1" dirty="0">
              <a:solidFill>
                <a:srgbClr val="ED1C2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chemeClr val="bg1"/>
                </a:solidFill>
              </a:rPr>
              <a:t>1470р.</a:t>
            </a:r>
            <a:endParaRPr lang="ru-RU" sz="1600" strike="sngStrike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Новая коллекция!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chemeClr val="bg2"/>
                </a:solidFill>
              </a:rPr>
              <a:t>от цены, указанной</a:t>
            </a:r>
            <a:br>
              <a:rPr lang="ru-RU" sz="800" dirty="0" smtClean="0">
                <a:solidFill>
                  <a:schemeClr val="bg2"/>
                </a:solidFill>
              </a:rPr>
            </a:br>
            <a:r>
              <a:rPr lang="ru-RU" sz="800" dirty="0" smtClean="0">
                <a:solidFill>
                  <a:schemeClr val="bg2"/>
                </a:solidFill>
              </a:rPr>
              <a:t>н</a:t>
            </a:r>
            <a:r>
              <a:rPr lang="ru-RU" sz="800" dirty="0" smtClean="0">
                <a:solidFill>
                  <a:schemeClr val="bg2"/>
                </a:solidFill>
              </a:rPr>
              <a:t>а ценнике</a:t>
            </a:r>
            <a:endParaRPr lang="ru-RU" sz="800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DD1A58"/>
                </a:solidFill>
              </a:rPr>
              <a:t>Новая коллекция!</a:t>
            </a:r>
            <a:endParaRPr lang="ru-RU" sz="1400" b="1" i="1" dirty="0">
              <a:solidFill>
                <a:srgbClr val="DD1A5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2A0C02"/>
                </a:solidFill>
              </a:rPr>
              <a:t>1870р.</a:t>
            </a:r>
            <a:endParaRPr lang="ru-RU" sz="1600" strike="sngStrike" dirty="0">
              <a:solidFill>
                <a:srgbClr val="2A0C0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3007" y="1525392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DE00"/>
                </a:solidFill>
              </a:rPr>
              <a:t>ваш товар</a:t>
            </a:r>
            <a:endParaRPr lang="ru-RU" sz="3200" b="1" dirty="0">
              <a:solidFill>
                <a:srgbClr val="FFDE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вывеска .....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35</cp:revision>
  <dcterms:created xsi:type="dcterms:W3CDTF">2013-04-14T13:39:30Z</dcterms:created>
  <dcterms:modified xsi:type="dcterms:W3CDTF">2013-04-17T16:12:27Z</dcterms:modified>
</cp:coreProperties>
</file>